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7563" autoAdjust="0"/>
    <p:restoredTop sz="80277" autoAdjust="0"/>
  </p:normalViewPr>
  <p:slideViewPr>
    <p:cSldViewPr>
      <p:cViewPr>
        <p:scale>
          <a:sx n="100" d="100"/>
          <a:sy n="100" d="100"/>
        </p:scale>
        <p:origin x="-1890" y="-24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91" name="꺾인 연결선 90"/>
          <p:cNvCxnSpPr/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6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379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en-US" altLang="ko-KR" b="1" dirty="0" smtClean="0">
                <a:solidFill>
                  <a:srgbClr val="FF0000"/>
                </a:solidFill>
              </a:rPr>
              <a:t>1224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10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17735</TotalTime>
  <Words>1037</Words>
  <Application>Microsoft Office PowerPoint</Application>
  <PresentationFormat>화면 슬라이드 쇼(4:3)</PresentationFormat>
  <Paragraphs>433</Paragraphs>
  <Slides>37</Slides>
  <Notes>31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1872</cp:revision>
  <cp:lastPrinted>2016-04-25T16:01:40Z</cp:lastPrinted>
  <dcterms:created xsi:type="dcterms:W3CDTF">2016-04-23T14:22:20Z</dcterms:created>
  <dcterms:modified xsi:type="dcterms:W3CDTF">2017-12-04T13:18:10Z</dcterms:modified>
</cp:coreProperties>
</file>